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60" r:id="rId6"/>
    <p:sldId id="261" r:id="rId7"/>
    <p:sldId id="259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E21"/>
    <a:srgbClr val="221E41"/>
    <a:srgbClr val="426580"/>
    <a:srgbClr val="2E4A5C"/>
    <a:srgbClr val="3B3F88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805F-CF7E-7F4A-F834-43A1C23A9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F20F-456A-F57D-39A7-52E367DA3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9D9C3-235B-5960-1341-5A74DDD0B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A523B-9A0F-2D3D-2969-6898B945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36BF-B522-B5E0-5D73-5C90C862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3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338E-F6C9-7CFB-970E-07198B76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32EBA-34F1-A560-A5A0-D9DA158C2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5BB0A-59F7-10BB-7CB6-E6C156A63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E3EA6-DBA1-3290-BAEF-B07B5D2B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C2D38-52E6-623C-D40F-61EB86F8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1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36AA1-4E2A-1133-87D3-B60A74882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CA30D-E844-210F-631F-58A859D37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67D76-65EB-A0FF-7170-98B1C399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2990-DBDC-DE56-88DA-BA890062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1B778-EC55-5BE9-5BCF-C21BE9FA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0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2FFA-CD21-FA19-8135-7BF4485F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C7097-1F22-36E6-32A1-71C6B122C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4D2A2-7127-4090-AB2B-AAF9DBB5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0594A-4797-6ABA-3A3B-6FCDD2787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470A-F423-8410-D50E-9321B8E2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4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5292-1636-110E-B31A-0096F17A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97041-BF5B-551F-C1F0-0463ACC3E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67638-5480-C085-64F2-3242F9E5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45BE7-16DC-7FCE-17D3-035A620C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75898-1FEB-23BB-8D2D-7C543453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2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FB0E-6204-6563-51AB-752A2E03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E1C8-D885-E88C-25CE-94883F733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09873-38AF-2D32-9D5A-0339E3EB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E7302-CE4B-D775-B577-FB4959D9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C87BC-51BB-B5A9-952D-9AD72E3B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B3089-B196-F46D-DF43-04A3E7FB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1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2964-16DD-5C32-5B02-56AC19FC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D89F6-14A9-A7D5-BCF9-812FB21D1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77C6C-3530-6A56-5D30-F0A00559C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197C3-C021-405B-66FE-C8F5CC5ED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7C2DFB-9ACF-A7E7-BA6C-CFE08DE40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4BF1A-6AC3-7E06-D44B-AC6D91AF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AB466-8493-3590-4986-DA98379B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E4B83-D786-14C4-0250-03A56FFA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6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0F08-EBC5-475E-A76C-535E1B4A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2492E-C165-CA5B-046C-18C7A2B5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AC585-E884-9D05-DA82-B0699C71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BB12B-0263-3AF3-5777-57C968245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7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8B75D-53F8-B354-E631-6C6AFC9F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10453-CB1C-1F61-784F-E549E673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9BEB-6320-70DF-0340-22EDE617D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982C-7A29-4CAA-7637-A192AE8E8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E372-3529-C7B3-F889-733EB8D2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A7439-7E7A-705D-BA61-A8FCDB1C6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2FE22-8058-C51B-78B7-703AF8C1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06F72-ADCE-153B-7FB2-1B7B78EB7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5B932-C952-A590-CE79-0262C0A5A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9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5D42-8397-B524-F3E7-AC34155F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FC545-D362-B4A0-CE28-81EA7CB94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A31FF-589C-39CC-8B32-8E9C52EE3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84FA1-80EE-FB13-27CA-A2849635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90E14-2DEB-54A3-FC0A-1400C24BA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3F0E8-D440-510F-5FA9-8D0F79C8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6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10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27C80-83DB-C654-1140-37091ED2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594BB-F971-F223-4A7D-DAD523CB8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F925D-F7EF-FC6D-3699-95E1B7061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52AEE-54B7-4A10-A17C-6503C8AB653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C331A-8CB3-B643-4B0C-AD35D4C11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FF3D5-DB4F-D40A-811F-6A2AFD57C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EAC1D-F6DC-4095-9B5B-7CE18E13A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7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ider/LeagueofLegends-RankedGame-Analysi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3F34-F096-9EF3-5FEF-367A2B458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6501" y="63883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Palatte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6B89A-E31C-1466-DD25-0AC56B83F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66C26E2C-BA38-E756-E71E-4117B0A0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674" y="416560"/>
            <a:ext cx="3388995" cy="602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431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797A-EE9D-F4C6-6B1E-7346F319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E73F81-76E9-959E-FD46-6994413B0CCE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76D8-1911-C392-658C-2A862BDCB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Win / Loss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59896-29B2-48AD-C23A-6178FC797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8C81D2-01F9-8C6A-DCD2-777BD1F50FEA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A0C50B89-406B-E06C-5834-A23D3728B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0AE793-528C-8F82-997A-7391C984A05E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00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A261B-11B0-17CC-BAA3-959F5615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19938D-4129-63BF-CA9F-30B22C07A7EF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8C9AD-5463-2A9D-78FE-A12ADF800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Analysis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E0BF0-62E6-3A94-C731-549C40D4C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CA0CE7-DBB8-815F-AE3B-22DB0AA10F80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0DCAD00B-635B-0184-921D-4ADED577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C3879C-BE5C-504D-2025-66085AC8EC60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79DF-8095-E920-2F1F-2F008D62F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442065-44F2-4A33-3C48-D1A4EF00A03F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0FB39-B320-C88C-B4C4-9BCF4A5E6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Correlation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CA8E0-617D-E7AC-6367-B998F9F6E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3F13E0-1AFB-9F86-78B4-3103781B9E12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B5859A2F-1E8C-E14D-EFE0-DD2329146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8BBA6C-0E13-B618-5B61-9F6A467D68E4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2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A8C0-2A95-A536-529B-62769A376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710E13-AE1A-6FCB-AD20-634D7687E457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72BF9-1186-3640-4BD5-91EEE75D7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ptos" panose="020B0004020202020204" pitchFamily="34" charset="0"/>
              </a:rPr>
              <a:t>Summary</a:t>
            </a:r>
            <a:endParaRPr lang="en-US" sz="54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D13B7F-8407-CA43-69B2-C0182E657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16EAC8-67EB-C277-DE95-7227BE31810F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D87C5438-30CA-69FA-F21A-89A88E776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46AB8F-B5E9-11AB-4E85-0DE231A24293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0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3BC037F-3C7E-491A-98C1-54FAB82B4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696B-EA08-5335-B7F9-E7314D25D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Template Slide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DDDF1-ED9C-1040-BB2E-8953BFD3F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EA8B1F-B862-9BE5-0630-C0E6815179F6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D179B4E5-4D3E-3BC9-47B8-8C904A60B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70C01C-56DB-A6C7-9363-406FF0E40FEE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0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E70CD9-B288-DAF0-A734-0C61C336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B3B-B332-9B33-A227-5427A7F5C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7076" y="2537937"/>
            <a:ext cx="6313167" cy="234344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League of Legends Game Statistic Analysis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0A590A-617F-D160-1BBE-64BF03C5CC66}"/>
              </a:ext>
            </a:extLst>
          </p:cNvPr>
          <p:cNvSpPr/>
          <p:nvPr/>
        </p:nvSpPr>
        <p:spPr>
          <a:xfrm>
            <a:off x="3615151" y="4831341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99155-4058-7430-EBE4-32C2E295B787}"/>
              </a:ext>
            </a:extLst>
          </p:cNvPr>
          <p:cNvSpPr txBox="1"/>
          <p:nvPr/>
        </p:nvSpPr>
        <p:spPr>
          <a:xfrm>
            <a:off x="4611796" y="4996380"/>
            <a:ext cx="228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Author: Colin Heider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86A54-4BEF-8D09-528E-2ECE06700C3C}"/>
              </a:ext>
            </a:extLst>
          </p:cNvPr>
          <p:cNvSpPr txBox="1"/>
          <p:nvPr/>
        </p:nvSpPr>
        <p:spPr>
          <a:xfrm>
            <a:off x="1988024" y="6459940"/>
            <a:ext cx="893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Repo: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https://github.com/cheider/LeagueofLegends-RankedGame-Analysis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04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577E-1D77-4C24-A012-E189B6512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6999-81AD-CAC9-CCC1-9B1D3F008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743" y="113733"/>
            <a:ext cx="5563737" cy="1000835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League of Legends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FAC755-C01F-BE94-05A6-E9CF0A98B7AB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26451-6AA4-7E11-1528-3D417F0E1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990" y="1654957"/>
            <a:ext cx="3408216" cy="298983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Competitive team based game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- 5 players versus 5 players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Battle Arena –&gt; base destruction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4377B7-DD1C-9113-63B6-D8A522EF3FDF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FD395-8F36-8547-978C-2BDEDB598DD9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Annotated summoners rift | Download Scientific Diagram">
            <a:extLst>
              <a:ext uri="{FF2B5EF4-FFF2-40B4-BE49-F238E27FC236}">
                <a16:creationId xmlns:a16="http://schemas.microsoft.com/office/drawing/2014/main" id="{2AEEE68B-673E-77AB-020E-6B3D1608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543" y="2006221"/>
            <a:ext cx="6998399" cy="39273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6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1524A-5D09-D41D-F12B-82E298584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ECCE32-EC52-2489-A6A4-55AF92B477A8}"/>
              </a:ext>
            </a:extLst>
          </p:cNvPr>
          <p:cNvSpPr/>
          <p:nvPr/>
        </p:nvSpPr>
        <p:spPr>
          <a:xfrm>
            <a:off x="17741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D93C4-E587-EE9D-E8C2-C2FA32315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Dataset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254BB-7CD2-EC4F-FA33-647D32995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F18AB4-E8E9-E8B5-E589-02CA679DC3D7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11315452-FB76-7C57-7693-593D93E1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FAC36F-A874-54B0-067C-A896023B50F2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4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C2D86-360C-ECFA-C692-764E60F77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F22E58-2F76-EEB8-EB17-16A6A930EA30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646ED-B94D-67FA-5882-E2EF0BF41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181" y="113733"/>
            <a:ext cx="6405349" cy="10008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Key Points of Data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FB174-5173-F118-63A2-1005F27D3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Looking at 3 points of data and influence</a:t>
            </a: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First to these objectives: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Inhibitor, Dragon, Baron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5B8FA3-709C-A477-9FAD-F1AE77290B5E}"/>
              </a:ext>
            </a:extLst>
          </p:cNvPr>
          <p:cNvSpPr/>
          <p:nvPr/>
        </p:nvSpPr>
        <p:spPr>
          <a:xfrm>
            <a:off x="4558354" y="1654957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FFC55-76A7-6961-9480-0BA29BCA5C70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0BC8920-9299-13B4-71F3-2524126F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18" y="1805956"/>
            <a:ext cx="3927746" cy="33827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glow rad="25400">
              <a:schemeClr val="accent1"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video game map with text&#10;&#10;AI-generated content may be incorrect.">
            <a:extLst>
              <a:ext uri="{FF2B5EF4-FFF2-40B4-BE49-F238E27FC236}">
                <a16:creationId xmlns:a16="http://schemas.microsoft.com/office/drawing/2014/main" id="{9518AA68-B68E-5F5B-BDC4-36774C6DA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90" y="2523194"/>
            <a:ext cx="3826042" cy="38260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35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9B44F-5B33-A611-A17D-6DC82204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BC5AAF-30E7-BCED-3D4D-098281394689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F74F7-5832-0657-3000-7BCF6EA88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Thesis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22409-DDA3-CA76-C9D7-2240AB4B9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DDC951-52B7-6E9D-A482-EFC6B6C8886A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9F29E223-876A-FAA4-9A84-269E78075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22B41E-8C19-D62B-C268-2C778F489424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0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46EE2-1AC8-EF9E-FB3B-7E718AFE5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6F1CDB-19BB-2F6F-7A28-2528563A9390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6F2D7-8C71-2B46-AB61-48F7DF5F1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1" y="172873"/>
            <a:ext cx="6614615" cy="100083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ptos" panose="020B0004020202020204" pitchFamily="34" charset="0"/>
              </a:rPr>
              <a:t>Data Transformation</a:t>
            </a:r>
            <a:endParaRPr lang="en-US" sz="4800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82A34-3D16-A23D-20E8-E05AB1BEA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3E07B6-5EF7-640B-A3E7-0897AB8AA028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27CD40A0-CBA5-3E03-59A9-B22997EF4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550129-5182-2EAB-A0E7-B84957965341}"/>
              </a:ext>
            </a:extLst>
          </p:cNvPr>
          <p:cNvSpPr/>
          <p:nvPr/>
        </p:nvSpPr>
        <p:spPr>
          <a:xfrm>
            <a:off x="777921" y="1064526"/>
            <a:ext cx="5727511" cy="45719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9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9FB32-29BF-20D2-28D0-CD063A22E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1C2807-28FD-02FD-C513-0D4E0ED2BFDE}"/>
              </a:ext>
            </a:extLst>
          </p:cNvPr>
          <p:cNvSpPr/>
          <p:nvPr/>
        </p:nvSpPr>
        <p:spPr>
          <a:xfrm>
            <a:off x="181968" y="1528062"/>
            <a:ext cx="3607559" cy="3152633"/>
          </a:xfrm>
          <a:prstGeom prst="roundRect">
            <a:avLst/>
          </a:prstGeom>
          <a:solidFill>
            <a:srgbClr val="302E21">
              <a:alpha val="5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C4EA2-377F-6757-B481-5E065B6A7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12" y="172873"/>
            <a:ext cx="5177050" cy="10008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Count of games</a:t>
            </a:r>
            <a:endParaRPr lang="en-US" b="1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16E9B-901B-1347-5BCB-A799150DD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43" y="1654957"/>
            <a:ext cx="3439236" cy="2898845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 - Point 1</a:t>
            </a:r>
          </a:p>
          <a:p>
            <a:pPr algn="l"/>
            <a:endParaRPr lang="en-US" sz="2800" b="1" dirty="0">
              <a:solidFill>
                <a:schemeClr val="bg1"/>
              </a:solidFill>
            </a:endParaRPr>
          </a:p>
          <a:p>
            <a:pPr algn="l"/>
            <a:r>
              <a:rPr lang="en-US" sz="2800" b="1" dirty="0">
                <a:solidFill>
                  <a:schemeClr val="bg1"/>
                </a:solidFill>
              </a:rPr>
              <a:t>- Point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D8E790-BBF7-A784-5B84-7284445C2BBC}"/>
              </a:ext>
            </a:extLst>
          </p:cNvPr>
          <p:cNvSpPr/>
          <p:nvPr/>
        </p:nvSpPr>
        <p:spPr>
          <a:xfrm>
            <a:off x="4562904" y="1669273"/>
            <a:ext cx="7451678" cy="4731224"/>
          </a:xfrm>
          <a:prstGeom prst="roundRect">
            <a:avLst/>
          </a:prstGeom>
          <a:solidFill>
            <a:srgbClr val="4265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913E012B-B077-E16B-648A-DFBA024D5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5" y="375617"/>
            <a:ext cx="3388995" cy="602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39D91-6367-9882-999E-BF4C931ECF8C}"/>
              </a:ext>
            </a:extLst>
          </p:cNvPr>
          <p:cNvSpPr/>
          <p:nvPr/>
        </p:nvSpPr>
        <p:spPr>
          <a:xfrm>
            <a:off x="777922" y="1064526"/>
            <a:ext cx="4085230" cy="50042"/>
          </a:xfrm>
          <a:prstGeom prst="rect">
            <a:avLst/>
          </a:prstGeom>
          <a:solidFill>
            <a:srgbClr val="3B3F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31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150</Words>
  <Application>Microsoft Office PowerPoint</Application>
  <PresentationFormat>Widescreen</PresentationFormat>
  <Paragraphs>51</Paragraphs>
  <Slides>13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Palatte   </vt:lpstr>
      <vt:lpstr>Template Slide</vt:lpstr>
      <vt:lpstr>League of Legends Game Statistic Analysis</vt:lpstr>
      <vt:lpstr>League of Legends</vt:lpstr>
      <vt:lpstr>Dataset</vt:lpstr>
      <vt:lpstr>Key Points of Data</vt:lpstr>
      <vt:lpstr>Thesis</vt:lpstr>
      <vt:lpstr>Data Transformation</vt:lpstr>
      <vt:lpstr>Count of games</vt:lpstr>
      <vt:lpstr>Win / Loss</vt:lpstr>
      <vt:lpstr>Analysis</vt:lpstr>
      <vt:lpstr>Correlation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Heider</dc:creator>
  <cp:lastModifiedBy>Colin Heider</cp:lastModifiedBy>
  <cp:revision>3</cp:revision>
  <dcterms:created xsi:type="dcterms:W3CDTF">2025-03-27T00:18:58Z</dcterms:created>
  <dcterms:modified xsi:type="dcterms:W3CDTF">2025-03-27T00:45:14Z</dcterms:modified>
</cp:coreProperties>
</file>